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58" d="100"/>
          <a:sy n="58" d="100"/>
        </p:scale>
        <p:origin x="62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07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11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79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4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82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44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54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79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23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00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81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C6013-C67E-45A4-80CC-8C26617D62FF}" type="datetimeFigureOut">
              <a:rPr kumimoji="1" lang="ja-JP" altLang="en-US" smtClean="0"/>
              <a:t>2017/4/3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AC8F0-98B6-46B1-BB52-E7537139B3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3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4131" t="8894" r="34456" b="11896"/>
          <a:stretch/>
        </p:blipFill>
        <p:spPr>
          <a:xfrm>
            <a:off x="3644347" y="0"/>
            <a:ext cx="4741996" cy="680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Tomoaki Yano</dc:creator>
  <cp:lastModifiedBy>Tomoaki Yano</cp:lastModifiedBy>
  <cp:revision>1</cp:revision>
  <dcterms:created xsi:type="dcterms:W3CDTF">2017-04-03T06:28:37Z</dcterms:created>
  <dcterms:modified xsi:type="dcterms:W3CDTF">2017-04-03T06:28:55Z</dcterms:modified>
</cp:coreProperties>
</file>